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21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25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1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59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80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5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3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9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3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5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738B-32A0-4576-ACEF-EC4ECF41DCE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85B2-3034-4B1D-B97A-2C03DE95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65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- ПРЕДМЕТЫ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5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30" y="-1"/>
            <a:ext cx="11524342" cy="6734629"/>
          </a:xfrm>
        </p:spPr>
      </p:pic>
    </p:spTree>
    <p:extLst>
      <p:ext uri="{BB962C8B-B14F-4D97-AF65-F5344CB8AC3E}">
        <p14:creationId xmlns:p14="http://schemas.microsoft.com/office/powerpoint/2010/main" val="52338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3" y="101600"/>
            <a:ext cx="11901713" cy="6618514"/>
          </a:xfrm>
        </p:spPr>
      </p:pic>
    </p:spTree>
    <p:extLst>
      <p:ext uri="{BB962C8B-B14F-4D97-AF65-F5344CB8AC3E}">
        <p14:creationId xmlns:p14="http://schemas.microsoft.com/office/powerpoint/2010/main" val="186315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9656"/>
            <a:ext cx="11959770" cy="6560457"/>
          </a:xfrm>
        </p:spPr>
      </p:pic>
    </p:spTree>
    <p:extLst>
      <p:ext uri="{BB962C8B-B14F-4D97-AF65-F5344CB8AC3E}">
        <p14:creationId xmlns:p14="http://schemas.microsoft.com/office/powerpoint/2010/main" val="124176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3" y="246743"/>
            <a:ext cx="10885715" cy="5930220"/>
          </a:xfrm>
        </p:spPr>
      </p:pic>
    </p:spTree>
    <p:extLst>
      <p:ext uri="{BB962C8B-B14F-4D97-AF65-F5344CB8AC3E}">
        <p14:creationId xmlns:p14="http://schemas.microsoft.com/office/powerpoint/2010/main" val="382763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3" y="319314"/>
            <a:ext cx="11567886" cy="6183086"/>
          </a:xfrm>
        </p:spPr>
      </p:pic>
    </p:spTree>
    <p:extLst>
      <p:ext uri="{BB962C8B-B14F-4D97-AF65-F5344CB8AC3E}">
        <p14:creationId xmlns:p14="http://schemas.microsoft.com/office/powerpoint/2010/main" val="1859568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СЛОВА - ПРЕДМЕТЫ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2</cp:revision>
  <dcterms:created xsi:type="dcterms:W3CDTF">2022-10-24T05:29:19Z</dcterms:created>
  <dcterms:modified xsi:type="dcterms:W3CDTF">2022-10-24T17:25:22Z</dcterms:modified>
</cp:coreProperties>
</file>